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4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304800" y="5431273"/>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533400" y="3665398"/>
            <a:ext cx="13210257" cy="1723549"/>
          </a:xfrm>
          <a:prstGeom prst="rect">
            <a:avLst/>
          </a:prstGeom>
        </p:spPr>
        <p:txBody>
          <a:bodyPr wrap="square" lIns="0" tIns="0" rIns="0" bIns="0" rtlCol="0" anchor="t">
            <a:spAutoFit/>
          </a:bodyPr>
          <a:lstStyle/>
          <a:p>
            <a:pPr algn="ctr">
              <a:lnSpc>
                <a:spcPts val="14400"/>
              </a:lnSpc>
            </a:pPr>
            <a:r>
              <a:rPr lang="en-US" sz="8800" dirty="0">
                <a:solidFill>
                  <a:srgbClr val="FFFFFF"/>
                </a:solidFill>
                <a:latin typeface="Mont Bold"/>
              </a:rPr>
              <a:t>CODE COMMANDOS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731346" y="4218302"/>
            <a:ext cx="7696631" cy="267265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Now-a-days being healthy is becoming major issue .And the main cause of </a:t>
            </a:r>
            <a:r>
              <a:rPr lang="en-US" sz="1969" u="none" strike="noStrike" dirty="0" err="1">
                <a:solidFill>
                  <a:srgbClr val="F5F5F3"/>
                </a:solidFill>
                <a:latin typeface="Mont Bold"/>
              </a:rPr>
              <a:t>helath</a:t>
            </a:r>
            <a:r>
              <a:rPr lang="en-US" sz="1969" u="none" strike="noStrike" dirty="0">
                <a:solidFill>
                  <a:srgbClr val="F5F5F3"/>
                </a:solidFill>
                <a:latin typeface="Mont Bold"/>
              </a:rPr>
              <a:t> problem is improper nutrition. Intake of Calories are essential for human health. The key is consuming the right </a:t>
            </a:r>
            <a:r>
              <a:rPr lang="en-US" sz="1969" u="none" strike="noStrike" dirty="0" err="1">
                <a:solidFill>
                  <a:srgbClr val="F5F5F3"/>
                </a:solidFill>
                <a:latin typeface="Mont Bold"/>
              </a:rPr>
              <a:t>amount.Everyone</a:t>
            </a:r>
            <a:r>
              <a:rPr lang="en-US" sz="1969" u="none" strike="noStrike" dirty="0">
                <a:solidFill>
                  <a:srgbClr val="F5F5F3"/>
                </a:solidFill>
                <a:latin typeface="Mont Bold"/>
              </a:rPr>
              <a:t> requires different amounts of energy each day, depending on age, sex, size, and activity </a:t>
            </a:r>
            <a:r>
              <a:rPr lang="en-US" sz="1969" u="none" strike="noStrike" dirty="0" err="1">
                <a:solidFill>
                  <a:srgbClr val="F5F5F3"/>
                </a:solidFill>
                <a:latin typeface="Mont Bold"/>
              </a:rPr>
              <a:t>level.Foods</a:t>
            </a:r>
            <a:r>
              <a:rPr lang="en-US" sz="1969" u="none" strike="noStrike" dirty="0">
                <a:solidFill>
                  <a:srgbClr val="F5F5F3"/>
                </a:solidFill>
                <a:latin typeface="Mont Bold"/>
              </a:rPr>
              <a:t> high in energy but low in nutritional value provide empty calories.</a:t>
            </a:r>
          </a:p>
        </p:txBody>
      </p:sp>
      <p:pic>
        <p:nvPicPr>
          <p:cNvPr id="18" name="Picture 17">
            <a:extLst>
              <a:ext uri="{FF2B5EF4-FFF2-40B4-BE49-F238E27FC236}">
                <a16:creationId xmlns:a16="http://schemas.microsoft.com/office/drawing/2014/main" id="{CAAFEBCA-6EF7-A8FC-142A-0639F0757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381" y="955322"/>
            <a:ext cx="10900736" cy="83763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5432928"/>
            <a:chOff x="0" y="190500"/>
            <a:chExt cx="10168642" cy="7243905"/>
          </a:xfrm>
        </p:grpSpPr>
        <p:sp>
          <p:nvSpPr>
            <p:cNvPr id="11" name="TextBox 11"/>
            <p:cNvSpPr txBox="1"/>
            <p:nvPr/>
          </p:nvSpPr>
          <p:spPr>
            <a:xfrm>
              <a:off x="0" y="2924366"/>
              <a:ext cx="10168642" cy="4510039"/>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To overcome this problem we brought up with a dietary management website  to </a:t>
              </a:r>
              <a:r>
                <a:rPr lang="en-US" sz="2905" u="none" strike="noStrike" dirty="0" err="1">
                  <a:solidFill>
                    <a:srgbClr val="FFFFFF"/>
                  </a:solidFill>
                  <a:latin typeface="Glacial Indifference"/>
                </a:rPr>
                <a:t>adress</a:t>
              </a:r>
              <a:r>
                <a:rPr lang="en-US" sz="2905" u="none" strike="noStrike" dirty="0">
                  <a:solidFill>
                    <a:srgbClr val="FFFFFF"/>
                  </a:solidFill>
                  <a:latin typeface="Glacial Indifference"/>
                </a:rPr>
                <a:t> the necessity of effective calorie intake and recommend good food  time to time basis. This web will help us understand the importance of health and recommend to have food based on your dietary plan</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130166"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573817"/>
            <a:ext cx="8005709" cy="2051844"/>
          </a:xfrm>
          <a:prstGeom prst="rect">
            <a:avLst/>
          </a:prstGeom>
        </p:spPr>
        <p:txBody>
          <a:bodyPr lIns="0" tIns="0" rIns="0" bIns="0" rtlCol="0" anchor="t">
            <a:spAutoFit/>
          </a:bodyPr>
          <a:lstStyle/>
          <a:p>
            <a:pPr marL="0" lvl="0" indent="0" algn="l">
              <a:lnSpc>
                <a:spcPts val="7967"/>
              </a:lnSpc>
              <a:spcBef>
                <a:spcPct val="0"/>
              </a:spcBef>
            </a:pPr>
            <a:r>
              <a:rPr lang="en-US" sz="6000" u="none" strike="noStrike" dirty="0">
                <a:solidFill>
                  <a:srgbClr val="F5F5F3"/>
                </a:solidFill>
                <a:latin typeface="League Spartan"/>
              </a:rPr>
              <a:t>Key Features and Functionality</a:t>
            </a:r>
          </a:p>
        </p:txBody>
      </p:sp>
      <p:grpSp>
        <p:nvGrpSpPr>
          <p:cNvPr id="6" name="Group 6"/>
          <p:cNvGrpSpPr/>
          <p:nvPr/>
        </p:nvGrpSpPr>
        <p:grpSpPr>
          <a:xfrm>
            <a:off x="531896" y="2885801"/>
            <a:ext cx="9335052" cy="6313523"/>
            <a:chOff x="-288875" y="-6131658"/>
            <a:chExt cx="12446736" cy="8418033"/>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288875" y="-6131658"/>
              <a:ext cx="12157861" cy="8418033"/>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panose="020B0604020202020204" charset="0"/>
                </a:rPr>
                <a:t>&lt;!DOCTYPE html&gt;&lt;html lang="</a:t>
              </a:r>
              <a:r>
                <a:rPr lang="en-US" sz="2227" u="none" strike="noStrike" dirty="0" err="1">
                  <a:solidFill>
                    <a:srgbClr val="F5F5F3"/>
                  </a:solidFill>
                  <a:latin typeface="Glacial Indifference" panose="020B0604020202020204" charset="0"/>
                </a:rPr>
                <a:t>en</a:t>
              </a:r>
              <a:r>
                <a:rPr lang="en-US" sz="2227" u="none" strike="noStrike" dirty="0">
                  <a:solidFill>
                    <a:srgbClr val="F5F5F3"/>
                  </a:solidFill>
                  <a:latin typeface="Glacial Indifference" panose="020B0604020202020204" charset="0"/>
                </a:rPr>
                <a:t>"&gt;&lt;head&gt;    &lt;meta charset="UTF-8"&gt;    &lt;meta name="viewport" content="width=device-width, initial-scale=1.0"&gt;    &lt;title&gt;Calorie Tracker&lt;/title&gt;    &lt;link </a:t>
              </a:r>
              <a:r>
                <a:rPr lang="en-US" sz="2227" u="none" strike="noStrike" dirty="0" err="1">
                  <a:solidFill>
                    <a:srgbClr val="F5F5F3"/>
                  </a:solidFill>
                  <a:latin typeface="Glacial Indifference" panose="020B0604020202020204" charset="0"/>
                </a:rPr>
                <a:t>rel</a:t>
              </a:r>
              <a:r>
                <a:rPr lang="en-US" sz="2227" u="none" strike="noStrike" dirty="0">
                  <a:solidFill>
                    <a:srgbClr val="F5F5F3"/>
                  </a:solidFill>
                  <a:latin typeface="Glacial Indifference" panose="020B0604020202020204" charset="0"/>
                </a:rPr>
                <a:t>="stylesheet" </a:t>
              </a:r>
              <a:r>
                <a:rPr lang="en-US" sz="2227" u="none" strike="noStrike" dirty="0" err="1">
                  <a:solidFill>
                    <a:srgbClr val="F5F5F3"/>
                  </a:solidFill>
                  <a:latin typeface="Glacial Indifference" panose="020B0604020202020204" charset="0"/>
                </a:rPr>
                <a:t>href</a:t>
              </a:r>
              <a:r>
                <a:rPr lang="en-US" sz="2227" u="none" strike="noStrike" dirty="0">
                  <a:solidFill>
                    <a:srgbClr val="F5F5F3"/>
                  </a:solidFill>
                  <a:latin typeface="Glacial Indifference" panose="020B0604020202020204" charset="0"/>
                </a:rPr>
                <a:t>="styles.css"&gt; &lt;!-- You'd need to create a CSS file for styling --&gt;&lt;/head&gt;&lt;body&gt;    &lt;header&gt;        &lt;h1&gt;Calorie Tracker&lt;/h1&gt;    &lt;/header&gt;    &lt;section id="calorie-entry"&gt;        &lt;h2&gt;Log Your Calories&lt;/h2&gt;        &lt;input type="text" id="food-name" placeholder="Food Name"&gt;        &lt;input type="number" id="food-quantity" placeholder="Quantity (g)"&gt;        &lt;button id="add-food-button"&gt;Add Food&lt;/button&gt;    &lt;/section&gt;    &lt;section id="daily-intake"&gt;        &lt;h2&gt;Your Daily Intake&lt;/h2&gt;        &lt;</a:t>
              </a:r>
              <a:r>
                <a:rPr lang="en-US" sz="2227" u="none" strike="noStrike" dirty="0" err="1">
                  <a:solidFill>
                    <a:srgbClr val="F5F5F3"/>
                  </a:solidFill>
                  <a:latin typeface="Glacial Indifference" panose="020B0604020202020204" charset="0"/>
                </a:rPr>
                <a:t>ul</a:t>
              </a:r>
              <a:r>
                <a:rPr lang="en-US" sz="2227" u="none" strike="noStrike" dirty="0">
                  <a:solidFill>
                    <a:srgbClr val="F5F5F3"/>
                  </a:solidFill>
                  <a:latin typeface="Glacial Indifference" panose="020B0604020202020204" charset="0"/>
                </a:rPr>
                <a:t> id="intake-list"&gt;            &lt;!-- Food items and quantities will be dynamically added here using JavaScript --&gt;        &lt;/</a:t>
              </a:r>
              <a:r>
                <a:rPr lang="en-US" sz="2227" u="none" strike="noStrike" dirty="0" err="1">
                  <a:solidFill>
                    <a:srgbClr val="F5F5F3"/>
                  </a:solidFill>
                  <a:latin typeface="Glacial Indifference" panose="020B0604020202020204" charset="0"/>
                </a:rPr>
                <a:t>ul</a:t>
              </a:r>
              <a:r>
                <a:rPr lang="en-US" sz="2227" u="none" strike="noStrike" dirty="0">
                  <a:solidFill>
                    <a:srgbClr val="F5F5F3"/>
                  </a:solidFill>
                  <a:latin typeface="Glacial Indifference" panose="020B0604020202020204" charset="0"/>
                </a:rPr>
                <a:t>&gt;    &lt;/section&gt;    &lt;section id="total-calories"&gt;        &lt;h2&gt;Total Calories&lt;/h2&gt;        &lt;p id="total-calories-count"&gt;0&lt;/p&gt;    &lt;/section&gt;    &lt;script </a:t>
              </a:r>
              <a:r>
                <a:rPr lang="en-US" sz="2227" u="none" strike="noStrike" dirty="0" err="1">
                  <a:solidFill>
                    <a:srgbClr val="F5F5F3"/>
                  </a:solidFill>
                  <a:latin typeface="Glacial Indifference" panose="020B0604020202020204" charset="0"/>
                </a:rPr>
                <a:t>src</a:t>
              </a:r>
              <a:r>
                <a:rPr lang="en-US" sz="2227" u="none" strike="noStrike" dirty="0">
                  <a:solidFill>
                    <a:srgbClr val="F5F5F3"/>
                  </a:solidFill>
                  <a:latin typeface="Glacial Indifference" panose="020B0604020202020204" charset="0"/>
                </a:rPr>
                <a:t>="app.js"&gt;&lt;/script&gt; &lt;!-- You'd need to create a JavaScript file for functionality --&gt;&lt;/body&gt;&lt;/html&gt;</a:t>
              </a:r>
            </a:p>
          </p:txBody>
        </p:sp>
      </p:gr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314690" y="2456641"/>
            <a:ext cx="8582423" cy="6165901"/>
            <a:chOff x="-232026" y="142875"/>
            <a:chExt cx="11443232" cy="8221201"/>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232026" y="3221643"/>
              <a:ext cx="11211207" cy="5142433"/>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Social influences on eating are powerful and pervasive. Social norms may play a role in the development and maintenance of obesity. Social eating norms may be targeted to encourage healthier eating.</a:t>
              </a:r>
            </a:p>
            <a:p>
              <a:pPr marL="0" lvl="0" indent="0" algn="l">
                <a:lnSpc>
                  <a:spcPts val="3750"/>
                </a:lnSpc>
                <a:spcBef>
                  <a:spcPct val="0"/>
                </a:spcBef>
              </a:pPr>
              <a:endParaRPr lang="en-US" sz="2500" dirty="0">
                <a:solidFill>
                  <a:srgbClr val="F5F5F3"/>
                </a:solidFill>
                <a:latin typeface="Glacial Indifference Bold"/>
              </a:endParaRPr>
            </a:p>
            <a:p>
              <a:pPr marL="0" lvl="0" indent="0" algn="l">
                <a:lnSpc>
                  <a:spcPts val="3750"/>
                </a:lnSpc>
                <a:spcBef>
                  <a:spcPct val="0"/>
                </a:spcBef>
              </a:pPr>
              <a:r>
                <a:rPr lang="en-US" sz="2500" u="none" strike="noStrike" dirty="0">
                  <a:solidFill>
                    <a:srgbClr val="F5F5F3"/>
                  </a:solidFill>
                  <a:latin typeface="Glacial Indifference Bold"/>
                </a:rPr>
                <a:t>This web helps us to understand the basic importance of diet management  in our busy schedule and remind us to take healthy food on time</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4533900" y="1739663"/>
            <a:ext cx="9220200" cy="1022652"/>
          </a:xfrm>
          <a:prstGeom prst="rect">
            <a:avLst/>
          </a:prstGeom>
        </p:spPr>
        <p:txBody>
          <a:bodyPr wrap="square" lIns="0" tIns="0" rIns="0" bIns="0" rtlCol="0" anchor="t">
            <a:spAutoFit/>
          </a:bodyPr>
          <a:lstStyle/>
          <a:p>
            <a:pPr marL="0" lvl="0" indent="0" algn="ctr">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6400800" y="4152900"/>
            <a:ext cx="5970165" cy="4231928"/>
          </a:xfrm>
          <a:prstGeom prst="rect">
            <a:avLst/>
          </a:prstGeom>
        </p:spPr>
        <p:txBody>
          <a:bodyPr lIns="0" tIns="0" rIns="0" bIns="0" rtlCol="0" anchor="t">
            <a:spAutoFit/>
          </a:bodyPr>
          <a:lstStyle/>
          <a:p>
            <a:pPr marL="0" lvl="0" indent="0" algn="ctr">
              <a:lnSpc>
                <a:spcPts val="2957"/>
              </a:lnSpc>
              <a:spcBef>
                <a:spcPct val="0"/>
              </a:spcBef>
            </a:pPr>
            <a:r>
              <a:rPr lang="en-US" sz="2800" u="none" strike="noStrike" dirty="0">
                <a:solidFill>
                  <a:srgbClr val="F5F5F3"/>
                </a:solidFill>
                <a:latin typeface="Glacial Indifference"/>
              </a:rPr>
              <a:t>While the concept of wellness has been around for a long time, the outbreak of the COVID-19 pandemic forced many consumers to transform themselves to adopt a healthy lifestyle. As a result, consumers are increasingly taking their health into their own hands and started using fitness apps to track their physical condition to help them change their daily activities and diet plans.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74927"/>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 </a:t>
            </a:r>
          </a:p>
          <a:p>
            <a:pPr marL="0" lvl="0" indent="0" algn="r">
              <a:lnSpc>
                <a:spcPts val="4432"/>
              </a:lnSpc>
              <a:spcBef>
                <a:spcPct val="0"/>
              </a:spcBef>
            </a:pPr>
            <a:r>
              <a:rPr lang="en-US" sz="2954" dirty="0">
                <a:solidFill>
                  <a:srgbClr val="F5F5F3"/>
                </a:solidFill>
                <a:latin typeface="Glacial Indifference Bold"/>
              </a:rPr>
              <a:t>HTML, ONLINE COMPILER,</a:t>
            </a:r>
          </a:p>
          <a:p>
            <a:pPr marL="0" lvl="0" indent="0" algn="r">
              <a:lnSpc>
                <a:spcPts val="4432"/>
              </a:lnSpc>
              <a:spcBef>
                <a:spcPct val="0"/>
              </a:spcBef>
            </a:pPr>
            <a:r>
              <a:rPr lang="en-US" sz="2954" u="none" strike="noStrike" dirty="0">
                <a:solidFill>
                  <a:srgbClr val="F5F5F3"/>
                </a:solidFill>
                <a:latin typeface="Glacial Indifference Bold"/>
              </a:rPr>
              <a:t>GITHUB AND ONLINE REFERENCES.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349296" y="4263497"/>
            <a:ext cx="3535026" cy="2419349"/>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655623" y="4263497"/>
            <a:ext cx="3535026" cy="2419349"/>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1963893" y="4263497"/>
            <a:ext cx="3535026" cy="2419349"/>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3811443" y="4909890"/>
            <a:ext cx="2687924" cy="458202"/>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M. Bhargavi</a:t>
            </a:r>
          </a:p>
        </p:txBody>
      </p:sp>
      <p:sp>
        <p:nvSpPr>
          <p:cNvPr id="22" name="TextBox 22"/>
          <p:cNvSpPr txBox="1"/>
          <p:nvPr/>
        </p:nvSpPr>
        <p:spPr>
          <a:xfrm>
            <a:off x="3811443" y="5858252"/>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22MIS7129</a:t>
            </a:r>
          </a:p>
        </p:txBody>
      </p:sp>
      <p:sp>
        <p:nvSpPr>
          <p:cNvPr id="23" name="TextBox 23"/>
          <p:cNvSpPr txBox="1"/>
          <p:nvPr/>
        </p:nvSpPr>
        <p:spPr>
          <a:xfrm>
            <a:off x="8117769" y="4909890"/>
            <a:ext cx="2687924" cy="458202"/>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Md. Gohar</a:t>
            </a:r>
          </a:p>
        </p:txBody>
      </p:sp>
      <p:sp>
        <p:nvSpPr>
          <p:cNvPr id="24" name="TextBox 24"/>
          <p:cNvSpPr txBox="1"/>
          <p:nvPr/>
        </p:nvSpPr>
        <p:spPr>
          <a:xfrm>
            <a:off x="8117769" y="5858252"/>
            <a:ext cx="2489030"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22BCE8838</a:t>
            </a:r>
          </a:p>
        </p:txBody>
      </p:sp>
      <p:sp>
        <p:nvSpPr>
          <p:cNvPr id="25" name="TextBox 25"/>
          <p:cNvSpPr txBox="1"/>
          <p:nvPr/>
        </p:nvSpPr>
        <p:spPr>
          <a:xfrm>
            <a:off x="12363036" y="4893455"/>
            <a:ext cx="3844404"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T. Sai Sravan</a:t>
            </a:r>
          </a:p>
        </p:txBody>
      </p:sp>
      <p:sp>
        <p:nvSpPr>
          <p:cNvPr id="27" name="TextBox 27"/>
          <p:cNvSpPr txBox="1"/>
          <p:nvPr/>
        </p:nvSpPr>
        <p:spPr>
          <a:xfrm>
            <a:off x="12426040" y="5858252"/>
            <a:ext cx="1859198" cy="286916"/>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22BCE7320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534</Words>
  <Application>Microsoft Office PowerPoint</Application>
  <PresentationFormat>Custom</PresentationFormat>
  <Paragraphs>27</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Mont Bold</vt:lpstr>
      <vt:lpstr>Garet</vt:lpstr>
      <vt:lpstr>Garet Bold</vt:lpstr>
      <vt:lpstr>Glacial Indifference</vt:lpstr>
      <vt:lpstr>Calibri</vt:lpstr>
      <vt:lpstr>Arial</vt:lpstr>
      <vt:lpstr>Blinker</vt:lpstr>
      <vt:lpstr>League Spartan</vt:lpstr>
      <vt:lpstr>Poppins</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SAI SRAVAN TANGUTURI</dc:creator>
  <cp:lastModifiedBy>Bhargavi Munaganuri</cp:lastModifiedBy>
  <cp:revision>6</cp:revision>
  <dcterms:created xsi:type="dcterms:W3CDTF">2006-08-16T00:00:00Z</dcterms:created>
  <dcterms:modified xsi:type="dcterms:W3CDTF">2023-10-28T06:07:53Z</dcterms:modified>
  <dc:identifier>DAFxrxF-qp8</dc:identifier>
</cp:coreProperties>
</file>